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ink/ink2.xml" ContentType="application/inkml+xml"/>
  <Override PartName="/ppt/notesSlides/notesSlide6.xml" ContentType="application/vnd.openxmlformats-officedocument.presentationml.notesSlide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7FA69-D7ED-4C91-B897-F867A56DD9C3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B185C6-7DF8-4A2A-841F-C7525CD06A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6766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08T17:27:42.852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928 9858,'-24'0,"24"0,0 0,0-23,-23 23,23 0,-48-24,48 24,-24 0,0 0,1 0,-1 0,0 0,0 0,0 0,24 0,-23 0,-1 0,24 0,-24 0,24 0,-24 0,24 24,0-24,0 0,-24 23,24-23,0 0,0 24,0-24,-23 24,23 0,-24-24,24 24,0-24,0 47,0-47,0 24,0 0,0 0,0-1,-24-23,24 24,0 0,0 0,0-24,0 24,0-24,0 24,0-1,0 1,24-24,-24 24,0-24,0 24,0-24,24 0,-24 24,0-1,0-23,23 0,-23 24,24-24,0 0,-24 0,0 24,24-24,-24 0,24 0,-24 0,0 24,23-24,1 0,-24 0,24 0,-24 0,24 0,-24 0,0-24,24 24,-1-24,-23 24,0 0,0-24,24 24,-24-23,24 23,-24-24,0 0,0 24,24-24,0 0,-24 1,0-1,23 24,-23-48,0 48,0-24,0 0,24 1,-24 23,0-24,24 24,-24-24,0 0,0 0,0 24,0-23,0 23,0-24,0 24,0 0,0-24,0 0,0 24,0 0,0 24,0-24,0 24,0-24,0 24,0-24,0 23,0 1,0-24,0 24,0 0,24 0,-24-1,0-23,0 24,0 0,0 0,0-24,24 24,-24-24,0 24,0-1,0 1,0-24,24 24,-24-24,23 24,-23 0,0-24,0 23,0-23,24 0,-24 24,0-24,0 24,24-24,-24 24,0-24,0 24,24-24,-24 0,24 0,-24 0,23 0,-23 0,-23 0,-1 0,24-24,0 24</inkml:trace>
  <inkml:trace contextRef="#ctx0" brushRef="#br0" timeOffset="3672">8644 16978,'0'0,"0"24,0-24,23 24,-23-24,0 48,0-48,0 23,0 25,0-48,0 24,0 0,0-1,0 1,0-24,0 48,0-48,0 24,0-1,24 1,-24 0,0-24,0 24,0-24,0 48,0-48,0 23,0-23,0 24,0-24,0 48,0-48,0 24,0-1,0 1,0 0,24 0,-24 0,0-1,0 1,0 24,0-48,0 24,0 0,24-1,-24-23,0 24,0-24,0 24,0-24,0 24,0 0,0-24,0 23,24-23,-24 0,0-23,0-1,0 24,0-24,0 24,0-24,23 24,-23-47,0 47,0-24,0 0,0 0,0 24,0-24,24 24,-24-24,0 24,0-23,0-1,0 24,0 0,0-24,0 24,24 0,-24-24,0 24,0 0,0-24,24 24,-24-23,24 23,-24 0,0-24,0 24,0 0,24 0,-24-24,0 24,23 0,-23 0,24 0,0 0,-24 0,24 0,-24 0,24 0,-24 0,0 0,23 0,-23 24,24-24,-24 0,0 24,0-24,24 0,-24 23,0-23,0 0,0 24,24-24,-24 24,0-24,0 24,0-24,0 24,24-24,-24 0,0 23,0 1,0-24,0 24,0-24,0 24,0-24,0 24,0 0,0-24,0 23,0-23,0 24,0-24,0 24,-24-24,0 0,24 24,0-24,0 0,-24 0,24 0,0 24,-24-24,24 0,0 0,-23 0,-1 0,24 23,-24-23,24 0,0 0,-24 0,24 0,-24 0,24 24,-23-24,23 0,-24 0,24 0,-24 0,24 0,-24 0,0 0,24 0,-24 0,24 0,-23 0,23 0,-24 0</inkml:trace>
  <inkml:trace contextRef="#ctx0" brushRef="#br0" timeOffset="6752">1524 15407,'0'0,"23"0,-23 0,24 0,-24 0,24 0,-24 0,24 0,0 0,-1 0,1-24,0 24,0 0,0 0,0 0,-24-24,47 24,-23 0,-24 0,24 0,0 0,-24 0,23 0,-23 0,24 0,-24 0,24 0,0 0,-24 0,24 0,-24 0,24 0,-24 0,23 0,1 0,-24 0,24 0,0 0,-24 0,0 0,24 0,-1 0,-23 0,24 0,-24 24,0-24,24 0,-24 0,24 0,0 0,-1 0,-23 0,48 0,-24 0,-24 0,24 0,-1 0,-23 0,0 24,0-24,0 23,0-23,0 24,0 0,0-24,0 24,0 24,0-25,24 1,-24 24,0-24,0-1,0 1,0 0,0 0,0 23,0-47,0 24,0 0,0-24,0 48,0-48,0 24,0-1,0 1,0-24,24 24,-24-24,0 24,0-24,0 24,24-24,-24 23,0-23,0 24,0-24,0 24,0-24,0 0,0 24,0 0,0-24,0 23,0-23,0 24,24-24,-24 24,0 0,0-24,0 24,0-24,0 24,0-24,0 23,0 1,0-24,0 24,0-24,0 24,0-24,0 24,0-24,0 23,24-23,-24 24,0-24,0 24,0-24,0 24,0-24,0 0,0 24,0-1,0-23,0 24,0-24,23 0,-23 24,0-24,0 24,24-24,-24 24,0-24,0 0,0 24,0-24,24 0,-24 23,0-46,0-1</inkml:trace>
  <inkml:trace contextRef="#ctx0" brushRef="#br0" timeOffset="9560">12549 9311,'0'-24,"0"24,-24 0,24-24,0 24,-24 0,24-24,0 24,-24 0,24-24,0 24,0-23,-23 23,23 0,0-24,-24 24,0 0,24 0,-24 0,24-24,-24 24,24 0,0 0,-24 0,1 0,23 0,-24 0,24 0,-24 0,24 0,-24 0,0 0,24 0,-23 0,23 0,-24 0,24 24,-24-24,0 0,24 0,0 0,-24 24,24-24,0 0,-23 0,23 23,0-23,-24 0,24 0,-24 0,24 24,0-24,0 24,-24-24,24 24,0-24,0 0,-24 0,24 24,0-24,0 23,0 1,0-24,0 24,0-24,0 24,0-24,0 24,0 0,0-24,0 23,0-23,0 24,0-24,0 24,24-24,-24 24,0-24,0 24,24-24,-24 0,0 23,24-23,-24 24,24 0,-1-24,-23 24,0-24,0 0,24 0,-24 47,24-47,-24 0,24 24,-24-24,24 0,-24 24,0-24,23 0,-23 0,0 24,24-24,-24 0,24 24,-24-24,0 24,24-24,-24 0,0 0,0 23,24-23,-24 0,0 0,23 0,-23 0,24 0,-24 24,24-24,-24 0,24 0,-24 0,24 0,-24 0,24 0,-1 0,-23 0,24 0,-24 0,24 0,-24 0,24 0,0 0,-24 0,23 0,-23 0,24 0,-24-24,0 24,24 0,0 0,-24-23,0 23,24 0,-24 0,0 0,0-24,24 24,-24 0,0 0,0-24,23 24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08T17:28:28.514"/>
    </inkml:context>
    <inkml:brush xml:id="br0">
      <inkml:brushProperty name="width" value="0.05292" units="cm"/>
      <inkml:brushProperty name="height" value="0.05292" units="cm"/>
      <inkml:brushProperty name="color" value="#FF0000"/>
    </inkml:brush>
    <inkml:brush xml:id="br1">
      <inkml:brushProperty name="width" value="0.05292" units="cm"/>
      <inkml:brushProperty name="height" value="0.05292" units="cm"/>
      <inkml:brushProperty name="color" value="#17365D"/>
    </inkml:brush>
  </inkml:definitions>
  <inkml:trace contextRef="#ctx0" brushRef="#br0">1500 16050,'0'0,"24"0,-24 0,0 0,23 0,-23 0,24 0,-24-24,24 24,0 0,-24 0,0-24,24 24,-24 0,23 0,-23 0,0 0,24 0,0 0,0 0,-24 0,24 0,0 0,-24 0,23 0,-23 0,24-24,-24 24,24 0,0 0,-24 0,24 0,-24 0,23 0,-23 0,24 0,-24 0,24 0,0 0,-24 0,24 0,-24 0,24 0,-24 0,23 0,1 0,-24 0,24 0,-24 0,24 0,-24 0,24 0,-1 0,-23 0,24 0,-24 0,0 24,0-24,0 24,0-24,0 0,0 24,0-24,0 47,0-47,24 24,-24-24,0 48,0-48,0 23,0 1,0 0,0-24,0 24,0-24,0 24,0-24,0 24,0-1,0-23,0 24,0-24,0 24,0-24,0 24,0-24,0 24,0-1,0-23,0 24,0-24,0 24,0-24,0 24,0 0,0-24,0 23,0-23,0 24,0-24,0 24,0 0,0-24,0 24,0-24,0 24,0-24,0 23,0 1,0-24,24 0,-24 24,0-24,0 24,0-24,0 24,0-1,0-23,0 24,24-24,-24 0,0 24,0-24,0 24,0 0,0-24,0 23,0-23,0 24,0-48,-24 24</inkml:trace>
  <inkml:trace contextRef="#ctx0" brushRef="#br0" timeOffset="7231">1952 12359,'-24'0,"1"0,23 0,0 0,0 23,-24-23,24 0,0 24,0-24,0 24,-24-24,24 24,0 0,0 0,-24-24,24 23,-24 1,24 0,0-24,0 24,0-24,0 24,0-1,0-23,0 24,0-24,0 24,0-24,0 24,0 0,0-24,0 23,0-23,0 24,0-24,0 24,0 0,0-24,0 24,0-24,24 0,-24 47,0-47,0 24,0-24,0 24,0-24,24 0,-24 48,0-48,24 23,-24 1,24 0,-24 0,23 0,-23-1,24 1,-24-24,24 24,-24 0,0-24,0 0,24 0,-24 24,0-24,0 0,24 0,-24 24,0-24,24 0,-1 0,-23 0,24 0,-24 23,0-23,24 0,-24 0,24 0,0 0,-24 0,23 0,-23 0,0-23,24 23,-24 0,0-24,24 24,0 0,-24-24,24 24,-24 0,0-24,23 24,-23-24,0 24,0-24,24 24,-24 0,0-23,0 23,24 0,-24-24,0 24,24 0,-24-24,0 0,0 24,0-24,0 24,-24 0,24-23,-24 23,24 0,0 0,0-24,-24 24,24-24,0 24,0 0,-23 0,23 0,-24 0,24-24,-24 24,24 0,-24 0,24 0,0 0,-24 0,24 0,-23 0,-1 0,24 0,0 0,-24 0,24 0,0 24,-24-24,24 0,0 0,0 24,0-24,-24 0,24 24,0-24,0 23,0 1,0-24,0 24,0-24,0 24,0-24,0 24,0-1,0-23,0 24,0-24,0 24,0-24,0 0,0 24,24-24,-24 24,0-24,0 0,0-24</inkml:trace>
  <inkml:trace contextRef="#ctx0" brushRef="#br0" timeOffset="9047">2619 12597,'0'0,"-24"0,24 24,0-24,-24 0,24 23,0-23,-23 48,23-48,0 24,0-24,0 47,0-47,-24 24,24-24,0 24,0 0,0 0,0-24,0 24,0-1,0 1,0-24,0 24,0-24,0 24,24-24,-24 24,0-1,23-23,-23 24,0-24,0 0,24 0,-24 24,0-24,0 0,24 0,0 0,-24 24,0-24,0 24,24-24,-24 0,0 0,23 0,-23 0,24 0,0 23,-24-23,24 0,-24 0,24 0,-24 0,24 0,-1 0,-23 0,24 0,-24-23,0 23,24-24,-24 24,0 0,24 0,0 0,-24-24,0 24,0-24,0 24,23 0,-23-24,0 1,0 23,0 0,0-24,0 24,0-24,0 24,0-24,0 0,0 24,0-23,-23 23,23 0,0-24,-24 24,24 0,0-24,0 0,0 24,0 0,0-24,-24 24,24 0,0-24,0 24,0 0,-24 0,24-23,0 23,0-24,-24 24,24 0,-23 0,23 0,0-24,-24 24,24 0,0 0,-24 0,24-24,0 24,-24 0,24 0,-24 0,24 0,-24 0,24 0,0-24,-23 24,23 0,-24 0,0 0,24 0,-24 0,24 0</inkml:trace>
  <inkml:trace contextRef="#ctx0" brushRef="#br0" timeOffset="11535">13573 16145,'0'-24,"0"24,0-24,24 24,-24 0,23-24,-23 24,24-23,-24-1,24 24,-24 0,24 0,-24-24,24 24,-24 0,23 0,-23 0,24 0,0 0,-24 0,24 0,-24 0,24 0,-24 0,0 0,23 0,1 24,-24-24,0 0,24 0,-24 24,0-24,0 23,0-23,0 0,0 24,0 0,0-24,0 24,0-24,0 24,-24-24,24 0,0 23,-24 1,24-24,0 0,0 24,0-24,-23 0,23 24,0-24,0 24,-24-24,24 24,0-24,0 0,0-24,0 24,24 0,-24-24,0 24,23 0,-23 0,24 0,-24 0,24-24,0 24,-24 0,24 0,-24 0,24 0,-24 0,0 0,23 0,1 0,-24 24,0-24,24 0,-24 24,24-24,-24 0,0 24,24-24,-24 23,0 1,23-24,-23 24,0-24,0 24,24-24,-24 0,0 24,0-1,0-23,0 24,0-24,0 24,0-24,0 24,-24-24,24 24,-23-24,23 23,0-23,-24 24,0-24,0 24,24-24,-24 24,24-24,-23 0,23 24,-48-24,48 0,-24 0,-24 0,48 0,-23 24,-1-24,0 0,-24 0,25 0,-25 0,24 0,-23 0,47-24,-24 24,0 0,0 0,24 0,-24-24,24 24,-23 0,23 0,0 0,-24 0,24-24,0 24,0-24,-24 24,24 0,0 0</inkml:trace>
  <inkml:trace contextRef="#ctx0" brushRef="#br0" timeOffset="13359">14549 16121,'-24'0,"0"0,24 0,0 0,-23 0,23 0,0 24,-24-24,24 0,-48 24,48-24,-24 23,24 1,0-24,-23 0,23 24,0-24,-24 24,24-24,0 24,0 0,0-24,0 23,0-23,0 24,0-24,0 0,0 24,0 0,24-24,-24 24,0-24,23 0,-23 23,0-23,48 24,-48 0,0-24,24 0,-24 0,0 24,24-24,-24 0,0 0,23 0,1 0,-24 24,0-24,24 0,-24 0,0 0,24 0,-24 0,24 0,-1 0,-23 0,24 0,-24-24,0 24,24-24,-24 24,0 0,24 0,-24-24,24 24,-24 0,0-24,0 24,24 0,-24-23,0-1,0 24,23-24,-23 24,0-24,0 24,0 0,0-24,0 1,0 23,0-24,0 24,0-24,0 24,-23 0,23-24,0 0,-24 24,24 0,0-24,0 24,0 0,-24 0,24-23,0 23,-24 0,24 0,0 0,0-24,-24 24,0 0,24 0,-23 0,23 0,-24 0,24 0,0-24</inkml:trace>
  <inkml:trace contextRef="#ctx0" brushRef="#br0" timeOffset="17951">809 13811,'0'0,"0"-24,24 24,-24-23,0 23,0-24,-24 24,24 0,0-24,-24 24,24 0,0 0,-23 0,23 0,0-24,-24 24,24 0,-24 0,0 0,24 0,-24 0,24 0,-23 0,23 0,-24 0,0 0,24 0,-24 0,24 0,0 0,-24 0,24 24,-23-24,23 0,-24 0,24 24,0-24,0 0,-24 0,24 24,0-24,0 0,0 23,-24-23,24 24,0-24,0 24,0-24,0 0,0 24,0-24,0 24,0-1,0-23,0 24,0-24,0 24,0-24,0 24,0 0,0-24,0 24,0-24,0 0,0 23,24-23,-24 24,0-24,0 24,24-24,-24 24,0-24,0 0,24 0,-24 24,0-24,23 0,-23 0,24 0,-24 0,24 0,-24 0,24 0,-24 0,24 0,-24-24,23 24,-23-24,0 24,0 0,24 0,-24-24,0 24,0-24,24 24,-24 0,0-23,24-1,0 24,-24-24,0 24,0-24,23 24,-23 0,0-24,24 0,-24 24,0-23,0 23,24-24,-24 24,0-24,24 24,-24-24,0 24,0 0,0-24,0 24,0-23,24 23,-24 0,0-24,0 0,0 24,0 24,0-24,0 24,0-24,0 23,0-23,0 24,0 0,0-24,0 24,0 0,0-1,0-23,23 24,-23 0,0 0,0 0,0-24,0 24,24-24,-24 23,0 1,24-24,-24 24,0-24,0 0,0 24,24-24,-24 0,0 0,0 24,24-24,-24 0,24 0,-1 0,-23 0,24 0,-24 0,0-24,24 24,-24-24,0 24,24 0,-24-24,24 24,-24 0,0 0,0-24,-24 24,0 0,24 0</inkml:trace>
  <inkml:trace contextRef="#ctx0" brushRef="#br0" timeOffset="20975">8215 17359,'0'0,"0"24,0-24,0 24,0-24,0 24,0 0,0-1,0 1,0 0,0 0,0 0,0-1,0 25,0-24,0-24,0 47,0-23,0 0,0 0,0 24,0-48,0 23,0 1,0 0,0 24,0-25,0-23,0 48,0-24,0-24,0 24,-24-1,24 1,0-24,0 24,0 0,0-24,0 24,0-24,0 24,0-48,0 0,0 24,0-24,0 0,0 0,0 1,0-1,24 0,-24 0,0 24,24-47,0 23,-24 0,23 0,-23 0,24 1,0 23,-24-24,24 0,-24 24,24 0,-24-24,0 24,23 0,1 0,-24 0,24 0,-24 0,24 0,-24 0,24 0,-1 0,-23 0,24 0,-24 0,24 0,-24 24,0-24,24 0,-24 0,24 0,-24 24,0-24,0 0,24 24,-24-24,0 23,0 1,23-24,-23 24,0-24,0 0,0 24,24-24,-24 24,0-1,0-23,24 0,-24 24,0-24,0 24,0-24,0 24,0 0,0-24,0 23,-24-23,24 0,-24 0,24 24,0-24,0 0,-23 24,23 0,0-24,-24 0,24 24,0-24,-24 0,0 0,24 24,0-24,-24 0,24 0,0 0,-24 0,24 0,-23 0,-1 0,24 23,-24-23,24 0,-24 0,24 0,-24 0,1 0,-1 0,24 0,-24 0,0 0,0 0,24 0,-23 0,-1-23,0 23,24 0,-24 0,24-24,-24 24,1 0,23 0,-24 0,24-24,-24 24,24 0,0 0,-24 0,24-24</inkml:trace>
  <inkml:trace contextRef="#ctx0" brushRef="#br0" timeOffset="23200">9644 13359,'0'0,"0"-24,-24 24,24-24,-24 24,24 0,0 0,-24 0,24 0,0-24,-47 24,47 0,-24 0,0 0,24-23,-48 23,25 0,-1 0,24 0,-24 0,0 0,24 0,-24 0,0 0,24 0,-23 0,23 0,-24 23,24-23,-24 0,24 24,-24-24,24 24,-24-24,24 24,0-24,0 24,-23-24,23 23,0-23,0 24,-24-24,24 24,0 0,-24-24,24 0,0 24,0-24,0 23,0-23,0 24,0 0,0-24,0 24,0-24,0 24,0-24,0 24,24-1,-24 1,0-24,0 24,24 0,-24-24,0 24,23-24,-23 23,24-23,-24 24,0 0,0-24,24 0,-24 24,0-24,0 24,24-24,-24 0,0 0,24 0,-24 23,23-23,-23 0,0 0,24 0,-24 0,0 24,24-24,-24 0,24 0,-24 24,24-24,-24 0,24 0,-24 0,0 0,23 0,-23 0,24 0,-24 0,24 0,0 0,-24 0,24 0,-24 0,23 0,-23-24,0 24,24 0,0-24,-24 24,24 0,-24 0,0 0,24 0,-24-23,24 23,-1 0,-23 0,0 0,24 0,-24-24,0 24,24 0,-24 0,0 0,24 0,-24-24,24 24,-24 0,23 0,-23 0,24 0,24 24</inkml:trace>
  <inkml:trace contextRef="#ctx0" brushRef="#br0" timeOffset="31350">3786 5810,'0'0,"24"0,-24 0,0 24,23-24,-23 0,0 0,24 0,-24 0,0 24,24-24,0 0,-24 0,24 0,-1 0,1 24,0-24,0 23,24-23,-1 24,-23 0,24-24,-1 24,1-24,-24 24,0 0,-1-24,1 0,24 23,-24 1,-1-24,25 24,-24-24,23 24,-23 0,48-1,-49-23,1 24,48 0,-48-24,23 24,1 0,23-1,1-23,-25 24,25 24,-25-48,1 24,0 0,-25-24,1 0,48 23,-49 1,25 0,0-24,23 48,-23-25,-1-23,1 24,0 0,23 0,-71-24,48 24,-24-24,23 0,-47 23,48 1,-48-24,24 0,-1 24,1-24,24 0,-24 24,-1 0,25 0,0-24,-24 23,-1-23,49 24,-72-24,24 0,-1 24,1-24,24 24,-24-24,23 24,1-1,23 1,1 0,-1 24,1-48,-1 47,1-23,-1-24,0 48,-23-24,-24-24,24 23,-48-23,23 0,1 0,0 0,-24 0,24 0,-24 24,0-24,24 0,-24 0,23 0,-23 0,24 0,0 24,-24-24,48 24,-48-24,47 0,-47 24,24-24,0 0,0 0,-1 23,1-23,0 0,24 24,-48-24,24 24,-1-24,-23 0,0 0,24 0,0 0,-24 24,0-24,24 0,-24 0,0 0,24 0,-24 0,23 24,1-24,-24 0,24 0,-24 23,0-23,24 0,-24 0,0 0,24 0,0 24,-24-24,23 0,-23 0,24 0,-24 0,0 24,24-24,0 0,-24 0,24 0,-24 24,23-24,-23 24,0-24,24 0,0 0,-24 0,24 0,-24 24,0-24,24 0,-24 0,0 0,0 23,23-23,1 0,-24 0,0 0,24 0,-24 24,0-24,24 24,-24-24,24 0,-1 0,-23 24,0-24,24 0,-24 24,24-24,-24 0,24 0,-24 23,24-23,-24 0,24 24,-24-24,23 0,-23 24,24-24,-24 0,48 0,-48 24,24-24,-1 0,1 24,-24-1,24-23,0 0,-24 0,24 0,-24 24,24-24,-24 0,0 0,23 0,-23 0,0 24,24-24,0 0</inkml:trace>
  <inkml:trace contextRef="#ctx0" brushRef="#br0" timeOffset="33590">8834 7501,'0'0,"0"0,24 0,-24 24,0-24,0 0,24 24,-24-24,24 23,-24-23,23 48,1-48,-24 24,24 0,-24-1,0 1,24 0,0-24,-24 24,0-24,23 24,-23-24,0 23,0-23,0 0,0 24,24-24,-24 24,0-24,0 24,0-24,24 0,-24 24,0-24,24 0,-24 24,0-24,0 23,24-23,-24 0,0 24,0-24,0 0,23 0,-23 24,-23-24,-1 0,24 0,0 0,-24 0,24 0,-24 0,24 0,-24 0,1 0,23 0,-24 0,0 24,0-24,0 0,24 0,-23 0,23 0,-24 0,0 0,24 0,-24 0,24 0,-24 0,24 24,0-24,-24 0,1 0,23 0,-24 0,24 0,-24 0,24 0,0 0</inkml:trace>
  <inkml:trace contextRef="#ctx0" brushRef="#br0" timeOffset="38479">3905 5977,'0'0,"0"0,0 24,24-24,-24 0,23 24,-23-1,48 1,-24 0,0 0,0 0,-1-1,1 1,0 0,0 24,0-25,-1 1,1 0,0 0,24 0,-24 0,23 23,-47-23,48 0,-24 0,-1-1,49 1,-48 24,23-24,-23-1,0 25,23-24,-23 0,0 0,0 23,0-47,0 48,-1-24,1 23,24 1,-24-24,23 23,-23-23,24 24,-24-24,23-1,1 25,-24-24,23 47,25-47,-25 24,1-1,23 1,1 23,-25-47,25 48,-25-49,-23 1,24 24,-24-24,0-1,23 1,-23 24,0-24,0 0,23-1,-47 25,48-24,-24 23,23-47,1 48,-24-24,-1 0,25 23,-24-23,24 0,-25 0,1 0,0-1,0 1,0 0,-1 0,1 0,0-1,0-23,0 48,0-48,-24 24,47 0,-47-1,24-23,0 24,0 0,-1 0,1-24,0 48,0-25,0 1,-1 0,25 0,-48 0,48-1,-25 25,-23-48,24 24,48 23,-48 1,-1-24,25 0,0 23,-1 1,-23-24,0 0,47 23,-23-23,-24 24,47-25,-71 1,24-24,-24 24,48 0,-1 24,-23-25,24 25,23 0,1-1,-25-23,1 24,-48-48,47 23,-47-23,0 24,24-24,-24 24,0 0,24-24,-24 0,0 24,24-24,-24 0,0 24,24-24,0 23,-24 1,23-24,-23 24,24-24,-24 0,48 24,-48 0,24-1,-24-23,0 0,23 0,1 48,24-48,-24 24,-1 0,-23-24,24 23,0 1,0 0,23-24,-23 48,24-24,0 23,-25-47,25 48,0-24,-25-1,25 1,-24 0,0 0,-24-24,24 24,-24-24,23 23,-23-23,0 24,24-24,0 24,-24-24,24 24,-24-24,24 24,-24-24,23 0,1 24,-24-1,0-23,24 24,-24-24,0 0,24 0,-24 24,0-24,0 0</inkml:trace>
  <inkml:trace contextRef="#ctx0" brushRef="#br0" timeOffset="40566">9096 10406,'0'24,"0"-24,24 0,-24 24,0-24,0 0,0 23,24-23,-24 24,23-24,-23 24,0-24,0 0,24 24,0-24,-24 0,0 0,0 24,0 0,24-24,-24 0,0 0,0 23,0-23,24 0,-24 24,0-24,23 0,-23 24,24-24,-24 24,0-24,0 24,24-24,-24 0,0 0,24 0,-24 23,0-23,0 0,0 24,24-24,-24 24,-24-24,24 0,-24 0,24 0,-24 0,24 24,-24-24,24 0,-47 0,47 0,-24 24,24-24,-24 0,24 0,-24 0,24 0,-23 0,23 0,0 23,-24-23,24 0,-24 0,0 0,24 24,0-24,-24 0,24 0,-23 0,23 0,-24 0</inkml:trace>
  <inkml:trace contextRef="#ctx0" brushRef="#br1" timeOffset="88451">2000 14049,'-24'0,"0"0,24 0,-24 0,24 0,-23 0,23 0,0 0,-24 0,24 24,-24-24,24 0,-24 0,24 24,0-24,0 0,0 24,0-24,-24 0,24 24,0-1,0-23,0 24,0-24,0 24,0-24,0 24,0 0,0-24,0 0,24 23,-24-23,0 0,24 0,-24 24,0-24,24 0,-24 0,0 0,24 0,-1 0,-23 0,0 24,24-24,-24 0,0 24,24-24,-24 0,24 0,-24 24,24-24,-24 0,0 24,0-24,24 0,-24 23,0 1,0-24,0 24,0-24,0 24,0-24,0 24,0-1,0-23,0 24,-24-24,24 0,0 24,-24-24,24 24,-24 0,24-24,-48 23,48-23,-23 0,-1 24,0-24,24 0,-24 0,24 0,-24 0,24 0,-23 0,23-24,-24 24,24-23,0 23,0 0,0-24,0 24,0-24,-24 24,24 0</inkml:trace>
  <inkml:trace contextRef="#ctx0" brushRef="#br1" timeOffset="90547">2333 13906,'0'0,"0"24,0-24,0 24,0-24,0 24,0-24,0 48,0-48,0 23,0 1,0 0,0 0,0 0,24-1,-24 1,0 0,0 0,0 0,0-1,0 1,24-24,-24 48,0-48,0 24,0 0,0-24,0 23,0 1,0 0,0-24,0 24,0 0,0-24,0 23,24 1,-24-24,0 24,0 0,0-24,0 0,0 24,23-24,-23-24,0 0,0 24,0-24,24-23,-24 23,24 0,-24-24,0 25,0-1,24-24,0 48,-24-24,0 0,0 1,0 23,24-24,-24 24,0 0,0-24,23 24,-23 0,0 0,0-24,24 24,0 0,-24 0,24 0,-24 0,0 0,24 0,-24 0,0 24,23-24,1 0,-24 24,0-24,0 24,24-24,-24 23,0 1,24 0,-24-24,0 48,24-24,-24-1,0 1,0-24,0 48,0-48,24 24,-24-1,0 1,0-24,0 24,0-24,0 24,0-24,0 24,0-1,0-46</inkml:trace>
  <inkml:trace contextRef="#ctx0" brushRef="#br1" timeOffset="91867">3143 14168,'-24'0,"0"0,24 0,-24 0,24 0,-23 0,-1 0,0 0,24 24,-24-24,24 0,-24 24,1-24,23 24,0-24,0 24,-24-24,24 23,0-23,0 24,0-24,0 24,0-24,0 24,0 0,0-24,0 24,0-24,0 23,0 1,0 0,24-24,-24 24,0-24,23 24,-23-1,0-23,24 24,0-24,-24 24,24-24,-24 0,24 24,-24-24,23 0,1 24,-24-24,0 0,24 0,-24 0,24 0,-24 0,24 0,-1 0,-23-24,0 24,24 0,-24-24,0 24,24 0,-24 0,0-24,24 24,-24 0,0-24,0 24,0-23,0-1,24 24,-24-24,24 0,-24 0,0 1,0 23,0-48,0 48,0-24,0 0,0 0,0 24,0-23,0 23,-24 0,24-24,-24 24,24 0,0 0,-24 0,24 0,-24 0,24 0,-24 0,24-24,-23 24,23 0,-24 0,24 0,-24 0,24 0,-24 0</inkml:trace>
  <inkml:trace contextRef="#ctx0" brushRef="#br1" timeOffset="93195">3476 14145,'0'23,"0"1,24-24,-24 24,0-24,24 24,-24-24,0 47,0-23,0 0,24 0,-24 0,0 0,0 23,0-23,0 0,24 23,-24-47,0 24,0 0,0 0,23-24,-23 0,0 24,0-24,0 23,0-46,0-1,0 24,0-24,0 0,0 0,0-23,0 23,0-24,0 25,0-1,0 0,0 0,0 0,0 24,0-47,0 47,0-24,0 0,0 0,24 24,-24-24,24 24,-24 0,0 0,24 0,-24 0,24 0,-24 0,23 0,-23 0,24 0,0 0,0 0,0 0,-1 24,-23-24,24 0,-24 0</inkml:trace>
  <inkml:trace contextRef="#ctx0" brushRef="#br1" timeOffset="93850">4119 13645,'0'23,"0"-23,0 24,0 24,0-24,0-1,0 25,0 0,0-1,0 1,0-24,24 23,-24 1,0 0,0-1,0-23,0 24,0-25,24 1,-24 24,0-24,0 0,0-1,0 25,0-48,0 24,24 23,-24-47,0 48,0-48,0 24,0 0,0-1,23 1,-23-24,0 24,0-24,0 24,0 0,24-24</inkml:trace>
  <inkml:trace contextRef="#ctx0" brushRef="#br1" timeOffset="94626">3905 14311,'0'0,"47"0,-23 0,0-24,24 1,-1 23,-23 0,24 0,-1-24,-23 24,0-24,24 24,-48 0,24 0,-1-24,-23 24,0-24,24 24</inkml:trace>
  <inkml:trace contextRef="#ctx0" brushRef="#br1" timeOffset="96898">2643 14811,'0'24,"0"-24,0 24,0-24,0 24,0-24,0 24,0-1,0-23,0 24,0-24,0 48,0-48,0 24,0-1,0 1,24 0,-24 0,0 0,0 0,0-1,0-23,23 48,-23-48,0 48,24-25,0-23,-24 24,24 0,-24 0,24-24,0 24,-1-1,-23-23,0 0,24 0,0 24,-24-24,0 0,24 0,-24 0,0 24,24-24,-24 0,23 0,-23 0,24 0,0 0,-24 0,24 0,-24-24,0 0,47 24,-47 0,0-23,24 23,0-24,-24 0,24 0,-24 24,0-24,24 24,-24-23,0-1,0 24,0-24,0 24,0 0,0-24,0 24,0-24,-24 24,24-23,-24 23,24 0,0 0,-24 0,24-24,0 24,-24 0,24 0,-23 0,-1 0,24 0,-24 0,24 0,-24 0,24 0,-24 0,1 0,23 24,0-24,0 23,0-23,0 0,0 24,0-24,0 24,0 0,0-24,0 24,0-24,0 23,0-23,0 24,0 0,23-24,-23 24,0-24,0 24,24-24,-24 23,24 1,-24-24,24 0,0 0,-24 24,0-24,23 0,-23 0,0 0,24 24,-24-24,24 0,-24 0,24 0,-24 24,24-24,-24 0,23 24,-23-24,24 0,0 0,-24 0,0 0,24 0,-24 0,0-24,24 24,-24-24,0 24,24 0</inkml:trace>
  <inkml:trace contextRef="#ctx0" brushRef="#br1" timeOffset="98706">3619 15073,'-24'0,"24"-24,0 24,-23 0,23 0,-24 0,0 0,24 0,-24 0,24 0,-24 0,24 24,-24-24,1 24,23-24,-48 24,48 0,-24-24,24 24,-24-1,24 1,-23-24,23 24,0 0,0-24,0 24,0-1,0 1,-24-24,24 24,0 0,0-24,0 0,0 24,24-24,-24 0,0 0,23 0,-23 23,0-23,24 0,-24 0,0 0,24 0,0 0,-24 0,24 0,-24 0,23 0,-23 0,24 0,0-23,0 23,-24-24,48 24,-48 0,0 0,23-24,-23 24,0-24,0 0,0 24,24-23,-24 23,0-24,0 24,0-24,0 0,0 24,0-24,0 24,0-23,24 23,-24-24,0 0,0 24,0-24,0 24,-24 0,0 0,24 0,0 24,0-24,0 24,0-24,0 24,0-1,0 1,24 24,-24-1,0-23,24 48,0-25,0-23,-24 0,0 24,0-25,23 1,-23 24,0-48,0 24,24-24,-24 23,0 1,0 0,0-24,0 24,0-24,0 24,0-1,0-23,0 24,-24-24,24 0,-23 24,23-24,0 24,-24 0,24-24,-24 24,0-24,0 0,24 23,-23-23,23 0,-24 0,0 0,24 0,-24 0,24 0,-24 0,24 0,-24 0,24-23,-23 23,23-24,-24 24,24 0,0 0,-24 0,24 0,0-24,-24 24,0 0,24 0,0 0</inkml:trace>
  <inkml:trace contextRef="#ctx0" brushRef="#br1" timeOffset="99947">9406 17431,'0'0,"0"24,0-24,0 23,0 25,0 0,0-25,0 49,0-25,0 1,0 24,0-25,0-23,0 0,0 0,0 23,0-23,0 0,0-24,0 24,0-1,-24 1,24-24,0 24,0-24,0 24,0-24,0 24,0-24,0-24,24 0</inkml:trace>
  <inkml:trace contextRef="#ctx0" brushRef="#br1" timeOffset="101042">9596 17716,'-24'0,"24"0,-24 0,24 0,-23 0,23 24,-24-24,24 24,0-24,0 48,0-48,0 24,0-24,0 47,0-47,0 24,0-24,0 24,0-24,24 24,-24-24,0 23,0-23,23 24,-23-24,0 24,0-24,24 0,-24 0,0 24,24-24,0 0,-24 0,0 0,24 0,-24 0,24 0,-24-24,0 24,0-24,23 24,1 0,-24-24,0 24,24 0,-24-23,0 23,24-24,-24 0,0 24,0-24,0 24,24-24,-24 24,0-23,0-1,0 24,0-24,-24 24,24 0,0-24,-24 24,24 0,0 0,-24-24,24 24,0-24,-24 24,24 0,0 0,-23 0,-1 0,24-23,-24 23,24 0,-24 0,24 0,0 0,-24 0</inkml:trace>
  <inkml:trace contextRef="#ctx0" brushRef="#br1" timeOffset="102611">9858 17669,'24'0,"-24"24,0-24,0 23,0-23,0 24,24-24,-24 48,0-48,0 24,0 0,0-1,0 1,0-24,0 24,0 0,0-24,0 24,0-24,23 0,-23 23,0-23,0 24,0 0,0-24,0 24,0-24,24 0,-24 24,0-24,0 23,0-46,0-1,-24 24,24 0,0-24,0 0,0 0,0-23,0 47,0-24,0-24,0 25,0 23,0-48,0 48,0-24,0 24,0-24,0 0,0 24,0 0,0-23,24 23,-24 0,24 0,-24 0,0-24,24 24,-24 0,24 0,-1 0,-23 0,24 0,-24 0,0 0,24 0,-24 24,0-24,0 0,24 23,-24-23,24 48,-24-48,0 24,0-24,0 24,24 0,-24-1,0 1,23 0,-23 0,0 0,0-1,0 25,0-24,0 0,0-1,24 1,-24 0,0-24,0 24,0 0,0 0,0-24,0 23,0-23,0 24,0-24,-24 0,24-24,-23 1,23-1</inkml:trace>
  <inkml:trace contextRef="#ctx0" brushRef="#br1" timeOffset="104674">10644 17621,'0'0,"0"0,-24 0,24-24,0 24,-24 0,24 0,-24 0,1 0,-1 0,0 0,0 0,24 0,-24 0,1 0,23 24,-24-24,24 24,-24-24,24 0,0 24,-24-24,24 24,0-1,0-23,0 24,0-24,-24 24,24 0,0 0,0-24,0 24,0-1,0 1,0-24,0 24,0-24,0 24,0 0,0-1,0-23,24 0,-24 24,0-24,0 0,0 24,24-24,-24 24,0-24,0 0,24 0,0 0,-24 0,23 0,-23 0,24-24,-24 24,0-24,24 24,0 0,-24 0,0-24,24 24,-24 0,23-23,-23 23,0 0,0-24,24 0,-24 24,24 0,-24-24,0 24,0-24,0 24,24-23,-24-1,0 24,0-24,0 24,0-24,0 24,0-24,0 0,0 24,0-23,0 23,0 0,0 23,0-23,0 24,0-24,0 24,24 0,-24 0,23 23,-23-23,0 0,24 0,-24 0,0-1,0 1,24 0,-24 24,0-48,24 47,-24-23,0-24,0 24,0 0,0 0,0-24,0 23,0-23,0 48,0-48,0 24,0-24,0 24,0-24,0 23,-24 1,24-24,-24 24,24-24,0 24,0-24,0 0,-24 24,24-1,0-23,-23 0,23 0,-24 24,0-24,24 0,0 0,-24 0,24 0,-24 0,24 24,0-24,-23 0,-1 0,24 0</inkml:trace>
  <inkml:trace contextRef="#ctx0" brushRef="#br1" timeOffset="105682">11144 17288,'0'0,"0"24,0-24,0 23,0-23,24 48,-24 0,0-24,24 23,-24 1,23 23,-23-23,24-1,-24-23,0 24,0-24,24 0,-24 23,0-23,24-24,-24 24,0 0,0-1,0-23,0 24,0-24,24 24,-24 0,0 0,0-24,0 23,0-23,0 48,0-48,0 0,0 24,0-24,-24 0,24-24</inkml:trace>
  <inkml:trace contextRef="#ctx0" brushRef="#br1" timeOffset="107242">11501 17859,'0'0,"24"0,-24 0,24 0,-24 0,23 0,-23 0,0 0,24 0,0 0,-24 0,24 0,-24 0,0-23,24 23,-24-24,0 24,0 0,0-24,24 24,-24 0,0-24,0 24,0-24,0 0,0 24,-24 0,24-23,0 23,-24 0,24-24,0 24,0 0,0-24,-24 24,24-24,0 24,-24 0,24 0,-24 0,1 0,23 0,-24 0,24 0,0 0,0 24,-24-24,24 0,0 24,0-24,0 24,0-24,0 47,0-47,0 24,0-24,0 24,0 0,0-24,0 24,0-1,0-23,0 24,0 0,0-24,0 24,0-24,0 24,24-24,-24 23,0 1,0-24,0 0,24 0,-24 24,0-24,0 0,23 0,-23 24,0-24,24 0,-24 0,24 0,-24 0,24 0,-24 0,24 0,-24 0,24 0,-1 0,-23 0,24 24,-24-24,24 0,-24 0,24 0,-24-24,0 0,24 24</inkml:trace>
  <inkml:trace contextRef="#ctx0" brushRef="#br1" timeOffset="109266">12192 17693,'0'-24,"0"0,0 24,0-24,0 24,0-24,0 24,0 0,0-23,-24 23,24-24,0 0,-24 24,24 0,-24-24,0 0,24 24,-23 0,23 0,-24-23,24 23,-24 0,0 0,24 0,-24 0,24 0,-23 0,23 0,-24 0,0 23,24-23,-24 24,24-24,-24 24,0-24,24 24,-23 0,23-1,0-23,-24 48,24-48,0 24,-24 0,24-1,0-23,0 24,0-24,0 24,0-24,0 24,0 0,24-24,-24 0,0 24,0-24,24 0,-24 23,0-23,23 0,-23 24,24-24,-24 24,24-24,-24 0,0 0,24 0,-24 24,24-24,-24 0,24 0,-1 0,-23 0,24 0,-24 0,24 0,-24 0,0-24,24 24,0 0,-24-24,23 24,1 0,0-24,-24 24,24-23,-24 23,24 0,-24-24,0 0,0 24,23-24,-23 24,0-24,0 24,0-24,24 1,-24 23,0-24,0 24,-24 0,24 0,0 24,0-24,0 23,0 25,24-24,0 0,-24 47,24-47,0 0,-24 23,0-23,0 0,0 24,23-48,-23 23,0 25,0-48,0 24,0 0,0 0,0-24,0 23,0 1,0-24,0 24,0 0,0 0,0-24,0 23,-23 1,23-24,-24 24,24 0,0-24,-24 24,24-1,0-23,-24 0,0 24,24-24,0 0,-23 24,23-24,0 0,-24 0,24 24,0-24,-24 0,0 0,24 24,0-24,-24 0,24 0,0-24,-23 24,23 0</inkml:trace>
  <inkml:trace contextRef="#ctx0" brushRef="#br1" timeOffset="111203">10525 12787,'0'0,"0"24,0-24,0 24,0-24,0 24,0-24,0 47,0-23,0 0,0 24,0-1,0 1,24-24,-24 23,0 25,0-25,0 1,0-24,0 23,23 1,-23-24,0 0,0 23,0 1,0-24,0 0,0-1,0 25,0-48,0 48,0-48,0 23,24-23,-24 24,0-24,0 24,0-48,0 0,0 24,0-23,0-1,0 0,0 0,24 0,-24 1,24-1,-24 0,0 0,0 24,0-24,24 0,-24 24,0 0,23-23,-23 23,24-24,-24 24,0 0,24 0,-24-24,24 24,-24 0,0 0,24 0,-1 0,-23 0,24 0,-24 0,24 0,-24 24,0-24,24 0,-24 24,24-24,0 23,-24-23,0 24,23-24,-23 24,0-24,24 24,0 0,-24 0,0-24,0 23,24 1,-24 0,0 0,0 0,0-1,24 1,-24-24,0 24,0-24,0 24,0 0,0-24,0-24,0 0</inkml:trace>
  <inkml:trace contextRef="#ctx0" brushRef="#br1" timeOffset="112593">11287 13478,'0'0,"0"24,24-24,-24 23,23-23,-23 48,24-24,0 24,-24-1,24 1,0-24,-1 23,1-23,-24 0,24 0,0-24,-24 23,24-23,-24 24,23-24,-23 24,0-24,24 0,0 0,-24 0,24 0,-24-24,0 0,24 24,-24-23,24 23,-1-24,-23 0,24 0,-24 0,0 1,24-1,0 0,-24-24,0 25,24-1,-24 0,0-24,23 24,-23 1,0-1,0 24,0-24,0 0,0 24,0 0,0 24,0-24,0 24,24-24,-24 47,24-23,-24 0,0 24,24-1,-24 1,24-24,-24 23,0 25,24-48,-24-1,23 25,-23-24,0 0,0 23,24-23,-24 0,0 0,0 23,24-23,-24 0,0 24,0-48,0 23,0 25,0-48,0 48,0-48,-24 24,24-1,-24-23,24 48,-23-48,-1 24,0 0,0-1,-24 1,1-24,23 0,0 24,-23-24,23 0,0 0,-24 0,24-24,-23 0,-1 1,1 23,-1-24,24 0,0 24,24 0,0-24,-23 24,23 0,0 0</inkml:trace>
  <inkml:trace contextRef="#ctx0" brushRef="#br1" timeOffset="113411">12287 13478,'0'0,"0"24,0-1,24 25,-1 0,1 23,0 1,24-1,-48-23,47 23,-23 1,-24-1,0-23,24-25,0 25,-24 0,0-25,24 1,-24 24,23-24,-23-24,0 47,0-47,0 24,24-24,-24 0,0 24,-24-24,24-24,-23 0,-1-47</inkml:trace>
  <inkml:trace contextRef="#ctx0" brushRef="#br1" timeOffset="114409">12239 13406,'0'0,"24"0,-24 0,0 0,24 0,0 0,-1-23,1 23,24-24,0 24,23 0,0 0,-23 0,24 0,-1 0,-47 0,23 0,-23 0,0 0,-24 0,0 24,0-24,24 0,-24 23,0 1,0 0,0 0,0-24,0 24,0-1,-24 1,24-24,-24 48,24-48,0 24,-24-24,24 24,-23-1,-1-23,24 24,-48-24,48 24,-24-24,1 0,23 24,-24-24,0 24,0-24,24 0,0 0,-24 0,0 0,24 0,-23 23,23-23,-24 0,24 0,-24 0,0 0,24 0,-24 0,24 0,-23 0,23 0,-24 0,0 0,24 0,0-23,-24 23</inkml:trace>
  <inkml:trace contextRef="#ctx0" brushRef="#br1" timeOffset="115922">13335 13287,'0'0,"0"24,0-24,-24 0,24 24,-24 0,24 0,0-1,0 25,0-24,0 0,0-1,0-23,0 48,0-48,0 24,24 0,-24 0,0-24,0 23,24-23,-24 24,0-24,0 0,23 0,-23 24,24-24,-24 24,24-24,-24 0,24 24,-24-24,0 0,24 0,0 0,-24 23,0-23,23 0,-23 0,24 0,-24 0,0-23,24 23,0 0,-24-24,0 24,0 0,24 0,-24-24,0 24,0 0,23-24,-23 24,0-24,24 1,-24 23,0-24,24 0,-24 0,0 24,0-24,0 24,0-24,0 24,0-47,0 47,0-24,0 24,0-24,-24 24,24 0,0-24,-24 24,24-23,0 23,-23 0,23-24,0 24,0 0,-24 0,24 0,0-24,-24 24,0 0,24 0,0 0,-24 0,24 0,-23 0,23 0,-24 0,0 0,24 0,0 0,-24 0,24 24</inkml:trace>
  <inkml:trace contextRef="#ctx0" brushRef="#br1" timeOffset="116827">13882 12859,'0'0,"0"24,0-24,0 23,0 25,0-24,0 0,0 23,0 1,0-1,0 1,24-24,-24 47,0-23,0-24,0 0,0-1,0 49,24-48,-24-1,0 25,0-24,0-24,0 48,0-48,0 23,0 25,0-24,24 0,-24 23,0-23,0 0,24 23,-24-23,0 0,0 0,0 0,0 0,0-1,0-23,0 24,0-24,23 24,-23-48,-23 0,23 1,-24-25</inkml:trace>
  <inkml:trace contextRef="#ctx0" brushRef="#br1" timeOffset="117850">13739 13335,'0'0,"24"0,0 0,-24-24,0 24,24 0,-24 0,47 0,-23-24,-24 24,48 0,-48 0,24 0,0 0,-1 0,-23 0,24-23,-24 23,24 0,-24 0,24 0,0-24,-24 24,23 0,-23 0,24 0,-24 0</inkml:trace>
  <inkml:trace contextRef="#ctx0" brushRef="#br1" timeOffset="119865">14311 13573,'0'0,"0"0,24 0,-24 0,24 0,-24-24,23 24,1-24,0 24,0 0,0-23,-24 23,23-24,-23 24,24-24,0 24,0-24,-24 24,0 0,0-24,24 24,-24-23,0 23,0-24,0 24,23 0,-23-24,0 24,0-24,0 24,0-24,-23 24,-1 0,24 0,-24 0,24 0,0 0,0 24,-24-24,24 0,0 0,-24 0,24 24,-23-24,23 0,-24 0,24 0,0 24,-24-24,24 0,0 0,-24 0,24 24,-24-24,24 0,0 23,-23-23,23 0,0 0,0 24,0-24,-24 0,24 24,0-24,0 24,0 0,0-24,0 23,0-23,-24 24,24 0,0 0,0-24,0 24,0 23,0-47,24 48,-24-48,0 24,47 23,-47-47,0 24,24-24,-24 24,24-24,-24 0,0 24,24-24,-24 24,0-24,0 0,24 0,-1 0,-23 0,24 0,-24 0,24 0,-24 0,24 0,0 0,-24 0,23-24,1 24,0-24,0 24,-24-24,48 0,-48 24,0-23,23 23,-23 0,0 0,0-24,0 24,0-24,0 24,0-24,0 0,0 24,0-23,0 23</inkml:trace>
  <inkml:trace contextRef="#ctx0" brushRef="#br1" timeOffset="121105">15025 13287,'-23'0,"23"0,0 24,0-24,0 24,0 0,0 0,0 23,0-23,0 0,23 23,-23-23,24 0,-24 24,0-24,24-1,-24 25,0-48,0 24,0-24,0 24,0-24,0 23,24-23,-24 24,0 0,0-48,-24 24,24-24,0 1,-24-1,24 0,0-24,0 25,0-1,0-24,0 0,0 25,0-1,24 0,-24 24,24-48,-24 48,24 0,-24-23,0 23,0 0,23 0,-23-24,24 24,-24 0,24 0,0 0,-24 0,24 0,-24 0,23 0,-23 0,24 0,0 0,-24 0,24 24,-24-24,24 0,-24 23,23-23,1 0,-24 24,0-24,24 24,-24 0,0-24,0 0,24 24,-24-24,0 23,0 1,0 0,0 0,24-24,-24 48,0-48,0 23,0 25,0-24,24 0,-24-24,0 23,0 1,0 0,0-48,0 0,0 24,0-23,0 23</inkml:trace>
  <inkml:trace contextRef="#ctx0" brushRef="#br1" timeOffset="122313">15787 13311,'0'24,"0"-24,0 24,0-24,0 24,0-24,0 47,0-23,0 0,24 23,-24-23,0 0,0 0,24 0,-24 0,24-1,-24 1,0 0,0-24,24 24,-24 0,23-1,-23-23,0 24,24-24,-24 0,0 24,24 0,-24-24,0 0,24 0,-24 0,24 0,-24-24,23 24,-23-24,0 24,0 0,24-24,-24 24,0-23,24 23,-24-24,0 24,0-24,0 24,0-24,24 24,-24-24,0 1,0-1,24 24,-24-24,0 0,0 0,0 0,0 24,0-23,0-1,0 24,0-24,0 0,0 24,0-24,0 1,0 23,0-24,-24 24,24 0,-24-24,24 24,0 0,0-24,0 0,-24 24,24-23</inkml:trace>
  <inkml:trace contextRef="#ctx0" brushRef="#br1" timeOffset="123770">16597 13240,'-24'0,"0"0,24 0,0 0,-23 24,23-24,-24 0,24 23,0-23,-24 0,0 24,24-24,0 24,-24 0,24-24,0 24,-24-24,24 0,0 23,0-23,0 0,0 24,0 0,0-24,0 24,0-24,0 24,0-24,0 0,24 0,-24 0,0 23,24-23,-24 0,24 24,-24-24,24 0,0 0,-24 0,23 0,-23 24,48-24,-48 0,0 0,24 0,-24 0,0 24,24-24,-24 0,0 0,0 24,23-24,-23 24,0-24,24 0,-24 23,0-23,0 24,0-24,24 24,-24 0,0 0,0-24,0 23,0-23,0 24,0 0,0-24,0 24,0-24,0 24,-24-24,24 23,-24-23,24 24,0-24,0 24,-23-24,23 24,-24-24,24 0,-24 0,24 24,-24-24,24 0,-24 0,24 0,-23 0,-1 0,24 0,-24 0,24 0,-24 0,24 0,0-24,-24 24,0 0,24-24,0 24,-23 0,23 0,0-24,0 24,0 0,0-24,0 24</inkml:trace>
  <inkml:trace contextRef="#ctx0" brushRef="#br1" timeOffset="125929">16954 13549,'24'0,"-24"0,24 0,-24-24,0 24,24 0,-24-23,23 23,1 0,-24 0,0 0,24 0,-24-24,24 24,-24 0,24 0,-1 0,-23-24,24 24,-24 0,24 0,-24 0,24-24,0 24,-24-24,0 24,0 0,0-23,0 23,0-24,0 24,0-24,0 0,-24 24,24 0,-24 0,24-24,0 24,-24 0,24-23,-24 23,24 0,-23 0,23-24,-24 24,24 0,-24 0,24 0,-24 0,24 0,0 0,-24 0,24 24,0-24,-23 0,23 23,0-23,0 0,0 24,-24-24,24 24,0 0,0-24,0 0,0 24,0-24,-24 0,24 47,0-47,0 0,0 24,0-24,0 24,0-24,0 24,0-1,0-23,0 24,0-24,0 24,0-24,0 24,0 0,0-24,0 24,0-24,0 0,0 23,0-23,24 24,-24-24,0 24,0 0,24-24,-24 24,23-24,-23 0,0 0,24 23,0-23,-24 24,24-24,-24 24,0-24,24 0,-24 0,23 0,1 0,-24 0,24 24,-24-24,24 0,-24 0,48 0,-48 0,23 0,-23 0,24 0,0 0,-24 0,24 0,-24 0,24 0,-24-24,0 24,0-24,23 24,-23 0,0 0,24 0,-24-24,0 24,24 0,-24-23,0 23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2-08T17:31:23.624"/>
    </inkml:context>
    <inkml:brush xml:id="br0">
      <inkml:brushProperty name="width" value="0.05292" units="cm"/>
      <inkml:brushProperty name="height" value="0.05292" units="cm"/>
      <inkml:brushProperty name="color" value="#17365D"/>
    </inkml:brush>
  </inkml:definitions>
  <inkml:trace contextRef="#ctx0" brushRef="#br0">9215 9215,'0'0,"24"0,-24 0,24 0,-24 0,23 0,1 0,0 0,24 0,-24-23,23 23,-23 0,24 0,-1-24,1 24,23 0,-23 0,23 0,25 0,-25 0,0 0,1 0,-1 0,-23 0,-48 0,24 0,23 0,25 0,-48 0,-24 0,47 0,-47 0,24 0,-24 0,24 0,0 0,0 0,-1 0,-23 0,48 0,-24 0,0 0,-1 0,1 0,0 0,0 0,0 0,-1 0,25 0,-24 0,-24 0,48 0,-48 0,23 0,1 0,0 0,0 0,-24 0,24 0,-24 0,23 0,1 0,-24 0,24 0,-24 0,24 0,-24 0,24 0</inkml:trace>
  <inkml:trace contextRef="#ctx0" brushRef="#br0" timeOffset="2712">10191 12001,'0'0,"24"0,-24 0,24 0,-24 0,24 0,-24 0,0-23,47 23,-47 0,24 0,-24 0,24 0,0 0,-24-24,24 24,-24 0,24 0,-24 0,47 0,-47 0,24 0,-24 0,24 0,-24 0,24 0,-1 0,-23 0,24 0,-24 0,24 0,-24 0,24 0,0 0,-24 0,23 0,-23 0,24 0,-24 0,24 0,-24 0,24 0,-24 0,24 0,-24 0,0 24,23-24,-23 0,0 0,0 23,0-23,0 24,0-24,0 24,0 0,0-24,0 24,0 23,24-23,-24 0,24 24,-24-1,0-23,0 0,0 0,0 23,0-23,24-24,-24 24,0 0,0 0,0-1,0-23,0 24,0-24,0 24,0 0,24-24,-24 0,0 24,0-24,0 23,0-23,0 0,0 24,0 0,0-24,0 24,0-24,0 24,0-24,0 23,24-23,-24 24,0-24,0 24,0-24,0 24,0-24,0 0,0 24,0 0,0-24,23 0,-23 23,0-23,0 24,0-24,0 24,0-48</inkml:trace>
  <inkml:trace contextRef="#ctx0" brushRef="#br0" timeOffset="4255">14501 12240,'0'0,"0"23,0-23,0 24,0-24,0 24,0-24,0 48,0-25,0 1,0 24,0-24,0 0,24 23,-24-23,0 24,0-25,0 25,0 0,0-1,0 1,0-24,0 23,0 25,0-48,0-1,0 25,0-24,24 23,-24-23,0 0,0 0,0-24,0 24,0 0,24-1,-24-23,0 24,0 0,0-24,0 0,0 24,0-24,0 24,0-24,24 23,-24 1,0 0,23-24,-23 24,0 0,0-24,0 23,0-23,0 24,0-24,0 24,0 0,24-24,-24 0,0 24,0-24,0 24,0-24,0 23,0 1,0-24,0 0</inkml:trace>
  <inkml:trace contextRef="#ctx0" brushRef="#br0" timeOffset="7183">7667 8834,'0'0,"0"-23,0 23,0 0,-24-24,24 0,0 24,-23 0,23 0,-24 0,24 0,0-24,-24 24,24 0,-24 0,24 0,0 0,-24 0,1 0,23 0,-24 0,24 0,0 0,-24 0,24 24,0-24,-24 0,24 24,-24-24,24 0,0 0,0 24,0-24,-23 0,23 23,0-23,0 24,0-24,0 24,-24-24,24 0,0 24,0-24,0 24,0-1,0-23,0 24,0-24,0 24,0-24,0 24,0 0,0-24,0 24,0-24,0 23,0-23,0 24,0 0,24-24,-24 0,0 24,0-24,0 0,0 24,23-24,-23 0,0 0,0 23,24-23,-24 0,24 24,0-24,-24 0,0 0,24 0,-24 24,0-24,23 0,-23 0,24 0,-24-24,24 24,-24-24,0 24,0 0,0-23,0 23,24-24,-24 24,0 0,0-24,24 0,-24 24,0-24,23 24,-23-23,24 23,-24-24,0 0,24 24,-24-24,0 24,24-24,-24 24,0-24,0 1,0 23,0-24,0 24,0-24,24 24,-24 0,0-24,0 0,-24 24,24 0,0 24,0-24,0 24,0-24,0 24,0 0,0-1,0 25,24-24,-24 0,23 0,-23-1,24 1,-24 0,24 0,0-24,-24 24,24-24,-24 23,0-23,24 0,-24 0,0 24,23-24,-23 0,24 0,0 0,-24 0,24 0,-24-24,0 24,24 0,-24-23,0 23,0 0,23 0,-23-24,24 24,-24 0</inkml:trace>
  <inkml:trace contextRef="#ctx0" brushRef="#br0" timeOffset="8583">10453 6858,'0'0,"0"24,0-24,0 24,0-24,0 47,0-23,0 0,0 0,0-1,0 1,0 0,0-24,0 24,-23-24,23 0,0 0,23 0,-23 0,24 0,-24-24,48 24,-24 0,-1-24,1 24,0 0,0 0,0 0,-24 0,47 0,-47 0,24 0,-24 0,24 0,23 0,-47 0,24 0,-24 0,24 24,0-24,-24 0,0 0</inkml:trace>
  <inkml:trace contextRef="#ctx0" brushRef="#br0" timeOffset="9096">10810 6858,'0'0,"0"24,0-24,0 24,-23 47,23-47,0 23,-24 1,24 0,0 23,-24 1,24-1,0-23,0-25,0 25,0-24,0 0,0 0,0-1,0-23,0 24,0-24,0-24</inkml:trace>
  <inkml:trace contextRef="#ctx0" brushRef="#br0" timeOffset="10480">11501 6882,'-24'0,"0"0,24 0,-23 0,23 0,-48 0,24 0,0 0,1 0,-25 0,24 24,0-24,1 0,23 0,-24 0,0 0,24 0,-24 0,24 0,0 0,-24 0,24 23,0-23,0 24,-24-24,24 0,0 24,-23-24,23 0,0 24,0-24,0 47,0-23,0-24,0 48,0-24,0 0,0-1,0 25,0-24,0 0,0-24,0 23,0-23,0-23,0 23,23 0,-23-24,24 24,0 0,0-24,24 24,-25 0,25 0,-24-24,23 24,-47 0,24 0,-24 0,0 0,24 0,-24 24,0-24,0 0,0 24,24-24,0 24,-24-24,0 47,23-23,-23 0,0 0,0-24,24 47,-24-47,0 24,0 0,0 0,0-24,0 24,0-24,0 23,0 1,-24-24,24 24,-23-24,23 0,0 24,-24-24,24 0,0 0,-24 0,24 24,-24-24,0 0,24 0,-23 0,23 0,-24 0,24 0,-24 0,0 0,24 0,-24 0,24-24,0 24,-23 0,23 0,0-24,-24 24,0 0,24 0</inkml:trace>
  <inkml:trace contextRef="#ctx0" brushRef="#br0" timeOffset="11808">15597 11882,'0'0,"-24"0,24 24,0-24,0 24,-24 0,24 0,0-1,0-23,0 24,0 0,0 0,0-24,0 24,-24-24,24 24,0-1,0-23,0 24,0-24,24 0,-24 0,0 0,24 0,-24 0,24 0,-24 0,24 0,-1 0,-23 0,24 0,-24 0,0 24,24-24,-24 0,24 0,-24-24,0 0,0 1</inkml:trace>
  <inkml:trace contextRef="#ctx0" brushRef="#br0" timeOffset="12423">15811 11930,'0'0,"-24"0,24 24,-23-24,23 24,0 23,0-23,-24 0,24 24,0-25,0 1,0 24,0-48,0 24,0 23,0-23,0-24,0 48,0-48,0 23,0-23,0 24,0 0,0 0,0-24,0 24,0 0,0-1,0-23,0 24,0-24,0 24,0-24,0-24,0 0,0 24</inkml:trace>
  <inkml:trace contextRef="#ctx0" brushRef="#br0" timeOffset="13991">16311 12025,'-24'0,"1"0,23 0,-24 0,-24 0,24 0,-23 0,23 0,-48 0,49 0,-1 0,0 0,0 0,24 24,-24-24,24 0,0 24,0-24,0 24,0 0,0-24,0 23,0 25,0-48,0 24,0 23,0-47,24 24,-24-24,0 24,0 0,0-24,0 24,0-24,24 0,-24-24,0 24,24-24,0 24,-1 0,-23-24,24 24,-24 0,0 0,24 0,0 0,-24 0,24 0,-24 0,0 0,23 0,-23 24,0-24,24 0,-24 0,24 0,-24 24,0-24,0 0,24 0,-24 24,0-24,0 0,0 23,24 1,-24-24,0 24,0-24,0 24,24-24,-24 0,0 24,0 0,0-24,0 23,0-23,0 24,-24-24,24 0,0 24,-24-24,24 24,0-24,0 0,0 24,-24-24,24 0,-24 23,24-23,-24 0,1 24,23-24,-24 0,24 24,-24-24,24 0,-24 0,0 0,24 0,-23 0,23 0,-24 0,24 0,0 0</inkml:trace>
  <inkml:trace contextRef="#ctx0" brushRef="#br0" timeOffset="16087">13168 13645,'0'-24,"0"24,0-24,0 24,0-24,0 0,-24 24,24-24,-24 1,24 23,-24 0,24-24,-23 24,23-24,-48 24,48 0,-24 0,0 0,1 0,-1 0,0 0,0 0,0 0,1 24,-1-24,0 24,0-1,24-23,-24 24,1-24,-1 24,24-24,-24 24,24 0,0-24,-24 24,24-1,0 1,0-24,-24 24,24-24,0 24,0-24,0 24,0-1,0-23,0 0,24 24,-24-24,24 0,-24 24,0-24,24 0,-24 24,24-24,-1 0,-23 24,24-24,-24 23,24-23,-24 0,24 24,0-24,-24 0,23 24,-23-24,24 0,-24 0,24 0,-24 24,24-24,-24 0,24 0,-24 0,23 0,-23 0,48 0,-48 0,24 0,0 0,-1-24,-23 24,24-24,-24 24,0-24,24 24,-24 0,24-23,0 23,-24-24,0 0,0 24,24-24,-24 0,0 1,0 23,0-24,23 24,-23-24,0 24,0 0,0-24,0 0,0 24,0 0,0 24,0-24,0 24,0-24,0 24,0-24,0 24,24-1,0 1,-24 0,0 0,48 0,-48-1,23-23,-23 24,24-24,-24 0,24 0,0 0,-24 0,24 0,-24 0,24-24,-24 24,23-23,1 23,0 0,0-24,0 24,-1 0,-23-24,24 0,0 24,-24 0,24-24,-24 24,24 0,-24-23,23 23,-23 0,24 0,-24-24,0 24,0-24</inkml:trace>
  <inkml:trace contextRef="#ctx0" brushRef="#br0" timeOffset="20143">16597 2381,'0'0,"0"24,0-24,0 24,0 0,0-1,24-23,-24 24,0 24,0-48,0 24,0 0,0-1,0-23,0 24,0 0,0-24,0 48,0-48,0 23,0 1,0 0,0-24,0 24,0-24,0 24,0-24,0 23,0 1,24-24,-24 0,0 24</inkml:trace>
  <inkml:trace contextRef="#ctx0" brushRef="#br0" timeOffset="20735">16645 1929,'0'0</inkml:trace>
  <inkml:trace contextRef="#ctx0" brushRef="#br0" timeOffset="22550">17288 2238,'-24'0,"0"0,24 24,0-24,-24 0,24 0,0 24,-24-24,24 0,0 0,-24 0,24 24,-23-24,23 0,-24 0,24 24,-24-24,24 23,-24 1,0-24,24 0,0 24,-23-24,23 24,0-24,0 0,0 0,23 0,-23 0,0 24,24-24,-24 0,24 0,-24 0,24 0,0 23,-1-23,-23 0,24 0,0 0,-24 0,0 0,24 0,-24 0,0 24,24-24,-24 0,0 0,0 24,24-24,-24 0,23 0,-23 24,0 0,0-24,0 24,0-24,24 0,-24 23,0-23,0 24,0 0,0-24,0 24,0 0,0-24,0 23,0 1,0-24,0 24,0 0,0-24,-24 0,24 24,-23-24,23 23,0-23,0 0,-24 0,24 24,0-24,-24 0,24 0,-24 0,0 0,24 0,-24 0,24 0,-23 0,23 0,-24 0,0 0,24-24,0 24,-24 0,24-23,0 23,-24 0,24 0,0 0,-23 0,-1-24,24 24,-24 0,24 0,0-24,-24 24,24 0,0 0,0-24</inkml:trace>
  <inkml:trace contextRef="#ctx0" brushRef="#br0" timeOffset="24006">17764 2381,'0'0,"-24"0,24 0,0 24,-24-24,24 24,-24-24,24 47,-47-23,23 0,0 24,0-48,24 24,0-1,-24 1,24 0,0 0,0-24,0 24,0-1,0-23,0 0,24 24,-24 0,24-24,-24 24,24-24,0 0,-1 24,-23-24,24 0,-24 23,24-23,0 0,-24 0,24 0,-24 0,24 0,-24 0,23 0,1 0,-24 0,0-23,24 23,-24-24,24 24,-24 0,0 0,24-24,-24 24,23 0,-23-24,0 24,24-24,-24 1,0 23,0 0,0-24,0 24,0-24,0 24,0-24,0 0,0 24,0-23,0-1,0 0,-24 24,1 0,23-24,0 24,0 0,0-24,0 24,-24 0,24-24,0 24,-24 0,24-23,0 23,0 0,-24 0,24-24,-24 24,24 0,0 0,-23 0,23 0,-24-24,24 24,-48-24,48 0,-48 24,48-23,-23 23,23 0,0-24</inkml:trace>
  <inkml:trace contextRef="#ctx0" brushRef="#br0" timeOffset="25598">18526 2262,'-24'0,"0"0,24 0,-24 0,24 0,-24 0,1 24,-1-24,24 0,0 24,-24-24,24 0,0 24,-24-24,24 23,0-23,-24 0,24 24,0-24,0 0,0 24,24-24,-24 0,0 0,0 24,24-24,-24 0,24 24,-24-24,0 0,24 0,-1 23,-23-23,24 0,-24 0,24 0,-24 24,24-24,-24 0,24 0,-24 24,0-24,0 24,24-24,-24 0,0 0,23 24,-23-24,0 0,24 0,-24 24,24-24,-24 23,0-23,0 0,0 24,0 0,0-24,24 24,-24-24,0 24,0-24,0 23,-24-23,24 24,-24-24,24 0,0 24,-24-24,24 0,0 0,-23 0,23 0,0 24,-24-24,0 0,24 0,-24 0,24 0,-24 0,24 0,0-24,-24 24,1 0,23-24,0 24,-24 0,24 0,0 0,0-24,-24 24,24 0,0 0,-24 0,0 0,24-23</inkml:trace>
  <inkml:trace contextRef="#ctx0" brushRef="#br0" timeOffset="27150">19240 2310,'-24'0,"24"-24,-24 24,24 0,0-24,-23 24,23 0,-24 0,24 0,0 0,-24 0,0 0,24 0,-24 0,24 0,-23 0,23 0,0 0,-24 0,0 0,24 0,0 24,-24-24,24 0,0 0,0 24,-24-24,24 0,0 0,0 24,0-24,-23 0,23 23,0 1,0-24,0 24,-24-24,24 24,0-24,0 24,0-1,0-23,0 24,0 0,0 0,0 0,24-24,-24 0,0 24,23-1,-23 1,24-24,0 24,-24 0,0 0,24-24,-24 23,24-23,-24 0,23 24,1-24,-24 0,0 0,24 24,-24-24,24 0,-24 0,24 0,-1 0,-23 0,24 0,-24 0,24 0,-24 0,24 0,0 0,-24 0,0-24,24 24,-24-24,0 24,0 0,0-23,23 23,-23 0,0 0</inkml:trace>
  <inkml:trace contextRef="#ctx0" brushRef="#br0" timeOffset="28846">19550 2500,'0'0,"0"0,24 0,-24 0,0 24,23-24,1 0,0 0,-24 0,24 0,-24 0,24 0,-24 0,0-24,23 24,1 0,-24-24,0 24,0 0,24 0,-24-23,0 23,0 0,0-24,0 24,24 0,-24-24,0 0,0 24,0-24,0 24,0-23,0 23,0-24,-24 24,24-24,-24 24,24 0,0 0,0-24,-24 24,24 0,-23 0,23 0,-24 0,0 0,24 0,-24 0,24 0,0 0,0 24,-24-24,24 0,0 24,-23-24,23 24,-24-24,24 23,0 1,0-24,0 0,0 24,0-24,-24 0,24 24,0-24,0 0,0 24,0-1,0-23,-24 24,24-24,0 24,0-24,0 24,0 0,0-24,0 24,0-1,0 1,0-24,0 24,24-24,-24 24,0 0,24-1,-24-23,24 24,-24-24,0 24,23-24,-23 0,24 0,-24 0,24 0,-24 0,24 0,-24 0,24 0,-1 0,-23 0,24 0,-24 0,24 0,-24 0,0-24,24 24,-24-24,24 24</inkml:trace>
  <inkml:trace contextRef="#ctx0" brushRef="#br0" timeOffset="29974">20050 1929,'0'0,"0"24,0-24,0 23,0-23,0 48,0 0,0-25,0 1,0 0,0 24,24-1,-24-23,0 24,23-24,-23-1,0 1,0 24,0-24,0-1,0 25,24-24,-24 0,0 0,0-24,0 23,0 1,0-24,0 24,24-24,-24 0,0 24,0-24,0 24,0-1,0-23,0 24,0-24,24 0,-24 24</inkml:trace>
  <inkml:trace contextRef="#ctx0" brushRef="#br0" timeOffset="31903">20455 2500,'0'0,"0"0,23 0,-23 0,0 24,24-24,-24 0,24 0,0 0,-24 0,24 0,-24 0,23 0,-23 0,24 0,0 0,-24-24,0 24,24 0,-24-24,24 24,-24 0,0 0,23 0,-23 0,24-23,0 23,-24 0,0 0,0-24,24 24,-24 0,0 0,0-24,0 0,24 24,-24 0,0-24,0 24,0-23,0 23,0-24,-24 24,24-24,-24 24,24 0,0 0,0-24,-24 24,24 0,-24 0,1 0,23 0,-24 0,0-24,0 24,-23 0,47 0,-24 0,24 0,-24 0,24 0,0 0,-24 0,24 24,0-24,0 0,0 24,-24-24,24 0,0 24,-23-24,23 24,0-1,0-23,0 24,-24-24,24 0,0 24,0 0,0 0,-24-24,24 23,0 1,-24 0,24 0,0 0,0 0,0-24,0 23,0-23,0 24,0 0,0-24,0 0,0 24,0-24,24 0,-24 24,0-24,0 0,24 0,-24 0,0 23,24-23,-24 0,23 0,1 0,-24 0,0 0,24 0,-24 0,24 0,-24 0,24 0,-1 0,-23 0,24 0,-24 24,0-24,24 0,-24 0,24 0,0 0,-24 24,0-24,23 0,-23 0,24 0,-24 0,24 0,0 0,-24 0,24 0,-24 0,0-24,24 24,-24 0,0-24,23 24,-23 0,24-23,0 23</inkml:trace>
  <inkml:trace contextRef="#ctx0" brushRef="#br0" timeOffset="33710">21502 2262,'-24'0,"24"0,-23 0,23 0,-24 0,24 0,-24 0,24 0,-24 0,0 0,24 24,-23-24,-1 0,0 0,24 0,-24 24,24-24,0 0,-24 0,24 24,-23-24,23 0,0 23,0-23,0 24,0-24,0 24,0-24,0 0,0 24,23-24,-23 0,0 0,0 24,24-24,-24 0,0 23,24-23,-24 0,0 0,24 0,-24 24,24-24,-24 0,0 0,23 0,-23 24,24-24,-24 0,24 0,0 0,0 24,-24-24,23 0,-23 24,24-24,-24 0,24 0,-24 0,24 24,-24-24,24 0,-24 0,24 0,-24 23,0-23,0 0,23 0,-23 24,0 0,0-24,0 0,0 24,0-24,0 24,0-24,0 23,-23-23,23 24,0-24,-24 0,24 24,0-24,0 0,-24 0,24 24,0-24,0 0,-24 0,24 24,0-24,-24 0,24 23,-24-23,24 0,-23 0,23 0,-24 0,24 0,-24 0,0 0,24 0,0-23,-24 23,24 0,0-24,-23 24,23 0,-24 0,24 0,-24 0,24 0,0-24,-24 24,24 0,0 0</inkml:trace>
  <inkml:trace contextRef="#ctx0" brushRef="#br0" timeOffset="35494">19312 3643,'0'0,"0"24,0-24,23 24,-23-24,0 24,0 0,0-1,24 1,-24 0,0 0,24 0,-24-24,24 23,-24-23,0 24,0-24,0 24,0 0,24-24,-24 24,0-24,0 0,0 23,0-23,23 0,-23 24,0 0,0-24,0 0,24 0,-24 24,0-24,24 0,-24 24,0-24,0 0,0 24,24-24,-24 0,0-24,0 0,-24 24,24 0,0-24,-24 0,24 0,0 24,0-23,-24 23,24-24,0 0,0 0,0 24,0-24,0 1,0-1,0 24,0-24,0 24,0-24,0 24,0-24,0 1,0 23,0-24,0 24,0-24,24 24,-24-24,0 0,24 0,-24 24,24-23,0 23,-24 0,24-24,-24 24,23-24,-23 24,24 0,0-24,-24 24,24 0,-24 0,0 0,24 0</inkml:trace>
  <inkml:trace contextRef="#ctx0" brushRef="#br0" timeOffset="36279">20002 3715,'0'0,"0"24,0-24,0 23,0 1,0 0,0 0,0 0,0 23,0-47,0 24,0 24,0-25,0 1,0 0,0 0,0 0,0 0,24-1,-24 1,0 0,0 0,0-24,0 24,0-24,0-24,-24 0,24 24,0-48,-24 25,24-49</inkml:trace>
  <inkml:trace contextRef="#ctx0" brushRef="#br0" timeOffset="36766">20026 3405,'0'-24,"0"24,0-23,0 23</inkml:trace>
  <inkml:trace contextRef="#ctx0" brushRef="#br0" timeOffset="38694">20669 3739,'0'-24,"-24"24,0-24,24 24,-24-24,-23 24,23 0,0 0,24 0,-24 0,1 0,-1 0,24 0,-24 0,24 0,-24 24,24-24,-24 24,24-24,0 0,-23 47,23-47,-24 24,24-24,0 24,0-24,0 48,0-48,0 23,0-23,0 24,0-24,0 24,0 0,0-24,24 24,-24-24,0 0,23 23,-23-23,0 0,24 0,-24 24,0-24,24 0,-24 24,24-24,-24 0,0 0,24 0,-24 0,23 0,-23-24,0 24,0-24,24 24,0-23,-24 23,0 0,0-48,24 48,-24-24,0 0,0 1,0-1,0 0,0 24,0-24,0 0,24 24,-24-23,0 23,0-24,23 24,-23 0,0-24,0 24,0 0,0 24,0-24,0 24,24-24,-24 47,24-23,0 0,-24 0,0-1,24 1,-24 0,23 0,-23 0,24-1,-24 1,0-24,0 24,24-24,-24 24,0 0,0-24,0 24,0-24,24 23,-24 1,0 0,0-24,0 24,0-24,0 24,0-24,0 23,0 1,-24 0,24 0,0 0,-24-1,24-23,0 24,0 0,-24-24,24 0,0 24,0-24,-23 0,-1 24,24-24,-24 0,24 0,-24 24,24-24,-24 0,1 0,23 0,-24 0,24 0,-24 0,0 23,0-23,24 0,-23 0,23 0,-24 0,24 0,-24 0,0 0,24 0,-24 0,24 0,-23 0,23 0,0 24,0-24,23 0,-23-24,0 24,24 0</inkml:trace>
  <inkml:trace contextRef="#ctx0" brushRef="#br0" timeOffset="40246">21050 3072,'0'0,"0"24,0-24,0 23,0 49,0-48,0 23,0 1,0 0,0 23,24-23,-24 23,24-23,-24-1,0 1,0-24,0 23,0-23,23 0,-23 0,24 0,-24-1,0-23,0 24,0-24,0 24,0 0,0-24,0 24,0-24,0 23,0-23,0-23,0-1,0 24,0-24,0 24,0-24,0 0,0-23,0-1,24 48,-24-47,0 23,24 0,-24 0,0 0,24 24,-24-24,0 24,23-47,1 47,-24 0,24-24,0 24,-24-24,0 24,47 0,-47 0,24 0,-24 0,24 0,-24 0,24 0,-24 24,24-24,-24 0,0 24,23-24,-23 47,0-47,24 24,0 24,-24 0,0-25,0 25,24-24,-24 23,0-23,24 24,-24-48,0 24,0-1,0 1,24-24,-24 24,23-24,-23 0,0 0,0 24,24-24,-24 0,0 0,24 0,-24 0,24 0,-24-24,0 24,0-24,0 24,24-24,-1 24,-23-23,0-1,24-24,-24 24,24 24,-24-47</inkml:trace>
  <inkml:trace contextRef="#ctx0" brushRef="#br0" timeOffset="41365">22121 2953,'0'0,"-23"0,23 24,0 23,-24-23,24 0,0 23,0 1,0-24,0 0,0 23,0 1,0 0,0-1,0 1,0-1,0 1,0 23,0-47,0 24,0-24,24 23,-24 1,0-24,0 0,23-24,-23 23,0 1,0-24,0 48,0-48,24 24,-24-24,0 23,0-23,0 24,24-24,-24 24,0-24,0 0,24 0,-24 24,24-24,-24 0,0 0,23 0,-23 0,24 0,-24 0,24 0,-24 0,24-24,0 24,-24-24,24 24,-1 0,1-24,-24 24,24 0,-24-23,24-1,0 24,-24 0,0-24,0 24,23 0,-23-24,0 24,0 0</inkml:trace>
  <inkml:trace contextRef="#ctx0" brushRef="#br0" timeOffset="42733">21788 3548,'0'0,"24"0,-24 0,24 0,-24 0,24 0,-24 0,47 0,-23-24,0 24,0 0,-1 0,1 0,-24 0,24 0,-24 0,24 0,0 0,-24 0,23 0,-23 0,24 0,-24 0,24 0,0 0,-24 0,24 0,-24 0,23 0,-23 0,24 0,-24 0,24 0,0 0,-24 0,24 0,-24 0,0-24,24 24,-24 0,0 0,0-23,0 23</inkml:trace>
  <inkml:trace contextRef="#ctx0" brushRef="#br0" timeOffset="70189">14763 8120,'0'-24,"0"0,-23 24,23 0,-24 0,24-23,0 23,0 0,-24 0,24-24,0 24,-24 0,24 0,-24 0,24 0,-24 0,24 0,-23 0,23 0,-24 0,24 0,0 0,-24 0,24 24,-24-24,24 0,0 0,-24 0,24 23,0-23,-23 0,23 0,0 0,0 24,-24-24,24 0,-24 0,24 24,0 0,0-24,0 0,-24 0,24 24,0-24,0 23,0-23,-24 24,24 0,0-24,0 24,0-24,0 24,0-24,0 24,0-1,0-23,0 24,0-24,0 48,0-48,0 24,0-1,0-23,0 48,0-48,0 24,24-24,-24 24,0-24,0 0,0 23,24 1,-24-24,0 24,24-24,-24 24,0-24,24 24,-24 0,23-24,-23 0,24 0,-24 23,24-23,-24 0,0 0,0 24,24-24,0 0,-24 0,0 0,23 0,-23 0,24 0,-24 0,24 0,0 0,-24 0,24 0,-24 0,24 0,-24 0,23 0,1 0,-24-24,24 24,-24 0,0-23,24 23,-24 0,0 0,47-24,-47 24,24 0,-24-24,24 24,-24-24,24 24,-24 0,24 0,-24-24,0 24,0 0,24 0,-24-24</inkml:trace>
  <inkml:trace contextRef="#ctx0" brushRef="#br0" timeOffset="78379">881 4858,'0'24,"0"-24,0 23,0-23,0 24,-24-24,24 48,-24-1,24-47,0 24,0 0,0 0,0 0,-24 23,24 1,0 23,-24-23,24 23,0 1,0-1,-23 1,23-1,0-23,0-1,0 1,0 0,0-25,0 25,0-24,0 24,0-1,0-23,0 0,0 23,23 1,-23-24,0 0,24 23,-24-23,0 24,0-24,0 47,0-47,24 23,-24 1,0 0,24-1,-24 1,0 0,0-1,24 1,-24 23,23 1,-23-25,24 1,-24 23,0-23,0 0,0-1,0 1,0-1,0-23,0 24,0-24,0 23,24-23,-24 0,0 24,0-25,0 1,24-24,-24 24,0-24,0 24,24-24,-24 0,24 0,-24 24,23-24,1 0,-24 0,24 0,24 0,23 0,24 0,1 0,-1 23,24-23,0 0,-24 24,-23 0,-1-24,-23 0,-1 0,1 0,-24 0,23-24,1 24,0-24,23 24,0 0,1 0,-24 0,23 0,0 0,-23 0,0 0,-24 0,23 0,25-23,-25 23,1 0,23 0,1 0,23 0,-47 0,-1 0,-23 0,0 0,0 0,-1 0,1 0,0 0,0 0,24 0,-1 0,1 0,47 0,0 0,48 0,0 0,0 23,-24-23,0 24,-71-24,23 0,-47 0,0 0,-24 0,23 0,-23-24,0 24,24 0,0-23,-24 23,24 0,-24 0,24 0,-24-24,24 24,-1 0,-23 0,0 0,24 0,-24-24,0 24,24 0,-24 0,24 0,-24-24,24 24,-24-24,23 24,1 0,-24-23,24 23,-24 0,24-24,-24 0,24 24,-24 0,0-24,24 24,-1-24,-23 24,0-23,24-1,-24 24,0-24,24 0,0 0,-24-23,0-1,24-23,-24 23,23-23,-23-1,0 1,0-1,0-23,0 0,0-1,0 1,0 24,0-1,0 1,0 23,0-23,0-1,0-23,0 24,-23-48,23 23,0 25,-24-24,24 23,0 1,0 23,0 1,0 23,-24 24,24-24,0 0,0 24,0-47,0 23,0 0,0 24,0-24,0 0,0 24,0-24,0 1,0 23,0-24,-24 24,24 0,0-24,0 24,0-24,0 0,0 24,0-23,-24 23,24-24,-23 24,23 0,0-24,0 24,0-24,0 24,-24 0,24-24,0 24,0 0,0-23,0 23,0-24,-24 24,24-24,0 24,0-24,0 24,0-24,0 24,0 0,0-24,0 1,-24 23,0 0,24 0,0-24,-24 24,1 0,-1 0,0-24,-24 0,1 24,-25 0,-23-24,24 24,-1-23,25 23,23-24,0 24,-47 0,71 0,-48 0,24 0,-47 0,23 0,-23 0,23 0,0 0,1-24,-25 24,25 0,-1 0,0 0,25 0,-25 0,24 0,-47 0,47 0,-24 0,1 0,23 0,-48 0,49 0,-1 0,-24 0,0 0,-47 0,24 24,-1-24,1 0,-24 0,-1 24,25-24,-24 0,47 0,0 0,1 0,23 0,-24 23,1-23,23 0,0 0,0 0,24 0,-23 0,-1 0,24 0,-24 0,24 0,-24 0,24 0,-24 0,1 0,23 0,-24 0,24 0,-24 0,0 0,0 0,0 0,1 0,-1 0,0 0,0 0,0 0,-47 0,71 24,-24-24,-24 0,48 0,-23 0,-1 0,0 0,0 0,24 0,-47 0,23 0,24 0,-24 0,0 24,24-24,-24 0,1 0,-1 24,0-24,-24 24,1-24,23 0,0 0,0 0,0 23,24-23,-23 0,23 0,-24 0,0 0,24 0,0-23,-24 23,24 0,-24 0,24-24,0 24,-47 0,47 0,-24 0,0 0,0 0,0 0,24 0,-23 0,23 0,-24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37C13-24A4-40BD-9285-6225C6B50305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F88ED6-9E88-43C2-8D9B-07952587F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27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76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5427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82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92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1786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88ED6-9E88-43C2-8D9B-07952587F2C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87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ECB6E08-D650-443F-9009-DDA6DBB3DFFB}" type="datetimeFigureOut">
              <a:rPr lang="en-US" smtClean="0"/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11D6321-0428-4B65-80B1-3BB8BDB8E0D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8, 2010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54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Objectives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Determine if three given lengths form a triangle. If the given lengths form a triangle, classify it as acute, right, or obtuse.</a:t>
            </a:r>
          </a:p>
          <a:p>
            <a:r>
              <a:rPr lang="en-US" dirty="0"/>
              <a:t>Use trigonometric ratios (sine, cosine and tangent) and the Pythagorean Theorem to solve for unknown lengths in right triangles.</a:t>
            </a:r>
          </a:p>
          <a:p>
            <a:r>
              <a:rPr lang="en-US" dirty="0"/>
              <a:t>Apply slope, distance, and midpoint formulas to solve problems in a coordinate plane.</a:t>
            </a:r>
          </a:p>
          <a:p>
            <a:r>
              <a:rPr lang="en-US" dirty="0"/>
              <a:t>Express square roots in equivalent radical form and their decimal approximations when appropriate.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2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– obtuse, acute, and right triangles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Obtuse: has one obtuse (angle&gt;90) angle</a:t>
            </a:r>
          </a:p>
          <a:p>
            <a:r>
              <a:rPr lang="en-US" dirty="0" smtClean="0"/>
              <a:t>Right: has one right (angle=90) angle</a:t>
            </a:r>
          </a:p>
          <a:p>
            <a:r>
              <a:rPr lang="en-US" dirty="0" smtClean="0"/>
              <a:t>Acute: has three acute (angle&lt;90) angles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000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Pythagorean Theorem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a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b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/>
                            </a:rPr>
                            <m:t>c</m:t>
                          </m:r>
                        </m:e>
                        <m:sup>
                          <m:r>
                            <a:rPr lang="en-US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11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Triangle 3"/>
          <p:cNvSpPr/>
          <p:nvPr/>
        </p:nvSpPr>
        <p:spPr>
          <a:xfrm>
            <a:off x="533400" y="1828800"/>
            <a:ext cx="8001000" cy="41910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5" name="Ink 4"/>
              <p14:cNvContentPartPr/>
              <p14:nvPr/>
            </p14:nvContentPartPr>
            <p14:xfrm>
              <a:off x="171360" y="3291840"/>
              <a:ext cx="4415040" cy="318924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1360" y="3291840"/>
                <a:ext cx="4415040" cy="31892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411123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30-60-90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681354"/>
              </p:ext>
            </p:extLst>
          </p:nvPr>
        </p:nvGraphicFramePr>
        <p:xfrm>
          <a:off x="457200" y="1752600"/>
          <a:ext cx="8229600" cy="2286000"/>
        </p:xfrm>
        <a:graphic>
          <a:graphicData uri="http://schemas.openxmlformats.org/drawingml/2006/table">
            <a:tbl>
              <a:tblPr bandRow="1">
                <a:tableStyleId>{3C2FFA5D-87B4-456A-9821-1D502468CF0F}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a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=b/√3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=c/2</a:t>
                      </a:r>
                      <a:endParaRPr lang="en-US" sz="4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b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=a√3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 smtClean="0"/>
                        <a:t>=c</a:t>
                      </a:r>
                      <a:r>
                        <a:rPr lang="en-US" sz="4400" dirty="0" smtClean="0"/>
                        <a:t>√3/2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c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/>
                        <a:t>=2a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 smtClean="0"/>
                        <a:t>=2b/</a:t>
                      </a:r>
                      <a:r>
                        <a:rPr lang="en-US" sz="4400" dirty="0" smtClean="0"/>
                        <a:t>√3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Triangle 4"/>
          <p:cNvSpPr/>
          <p:nvPr/>
        </p:nvSpPr>
        <p:spPr>
          <a:xfrm>
            <a:off x="533400" y="4267200"/>
            <a:ext cx="5943600" cy="18288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/>
              <p14:cNvContentPartPr/>
              <p14:nvPr/>
            </p14:nvContentPartPr>
            <p14:xfrm>
              <a:off x="162720" y="2091600"/>
              <a:ext cx="6129720" cy="4595400"/>
            </p14:xfrm>
          </p:contentPart>
        </mc:Choice>
        <mc:Fallback>
          <p:pic>
            <p:nvPicPr>
              <p:cNvPr id="6" name="Ink 5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62720" y="2091600"/>
                <a:ext cx="6129720" cy="4595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34217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45-45-90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a= c/√2</a:t>
            </a:r>
          </a:p>
          <a:p>
            <a:pPr marL="0" indent="0">
              <a:buNone/>
            </a:pPr>
            <a:r>
              <a:rPr lang="en-US" dirty="0" smtClean="0"/>
              <a:t>c=a</a:t>
            </a:r>
            <a:r>
              <a:rPr lang="en-US" dirty="0" smtClean="0"/>
              <a:t>√2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3657600" y="1905000"/>
            <a:ext cx="2743200" cy="274320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5" name="Ink 4"/>
              <p14:cNvContentPartPr/>
              <p14:nvPr/>
            </p14:nvContentPartPr>
            <p14:xfrm>
              <a:off x="274320" y="694440"/>
              <a:ext cx="7826760" cy="4338000"/>
            </p14:xfrm>
          </p:contentPart>
        </mc:Choice>
        <mc:Fallback>
          <p:pic>
            <p:nvPicPr>
              <p:cNvPr id="5" name="Ink 4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74320" y="694440"/>
                <a:ext cx="7826760" cy="433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041720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564B3C" mc:Ignorable=""/>
      </a:dk2>
      <a:lt2>
        <a:srgbClr xmlns:mc="http://schemas.openxmlformats.org/markup-compatibility/2006" xmlns:a14="http://schemas.microsoft.com/office/drawing/2010/main" val="ECEDD1" mc:Ignorable=""/>
      </a:lt2>
      <a:accent1>
        <a:srgbClr xmlns:mc="http://schemas.openxmlformats.org/markup-compatibility/2006" xmlns:a14="http://schemas.microsoft.com/office/drawing/2010/main" val="93A299" mc:Ignorable=""/>
      </a:accent1>
      <a:accent2>
        <a:srgbClr xmlns:mc="http://schemas.openxmlformats.org/markup-compatibility/2006" xmlns:a14="http://schemas.microsoft.com/office/drawing/2010/main" val="CF543F" mc:Ignorable=""/>
      </a:accent2>
      <a:accent3>
        <a:srgbClr xmlns:mc="http://schemas.openxmlformats.org/markup-compatibility/2006" xmlns:a14="http://schemas.microsoft.com/office/drawing/2010/main" val="B5AE53" mc:Ignorable=""/>
      </a:accent3>
      <a:accent4>
        <a:srgbClr xmlns:mc="http://schemas.openxmlformats.org/markup-compatibility/2006" xmlns:a14="http://schemas.microsoft.com/office/drawing/2010/main" val="848058" mc:Ignorable=""/>
      </a:accent4>
      <a:accent5>
        <a:srgbClr xmlns:mc="http://schemas.openxmlformats.org/markup-compatibility/2006" xmlns:a14="http://schemas.microsoft.com/office/drawing/2010/main" val="E8B54D" mc:Ignorable=""/>
      </a:accent5>
      <a:accent6>
        <a:srgbClr xmlns:mc="http://schemas.openxmlformats.org/markup-compatibility/2006" xmlns:a14="http://schemas.microsoft.com/office/drawing/2010/main" val="786C71" mc:Ignorable=""/>
      </a:accent6>
      <a:hlink>
        <a:srgbClr xmlns:mc="http://schemas.openxmlformats.org/markup-compatibility/2006" xmlns:a14="http://schemas.microsoft.com/office/drawing/2010/main" val="CCCC00" mc:Ignorable=""/>
      </a:hlink>
      <a:folHlink>
        <a:srgbClr xmlns:mc="http://schemas.openxmlformats.org/markup-compatibility/2006" xmlns:a14="http://schemas.microsoft.com/office/drawing/2010/main" val="B2B2B2" mc:Ignorable="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93</TotalTime>
  <Words>181</Words>
  <Application>Microsoft Office PowerPoint</Application>
  <PresentationFormat>On-screen Show (4:3)</PresentationFormat>
  <Paragraphs>32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Apothecary</vt:lpstr>
      <vt:lpstr>Pythagorean Theorem</vt:lpstr>
      <vt:lpstr>Unit Objectives</vt:lpstr>
      <vt:lpstr>Review – obtuse, acute, and right triangles</vt:lpstr>
      <vt:lpstr>Pythagorean Theorem</vt:lpstr>
      <vt:lpstr>30-60-90</vt:lpstr>
      <vt:lpstr>45-45-90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7</cp:revision>
  <cp:lastPrinted>2010-02-08T17:34:43Z</cp:lastPrinted>
  <dcterms:created xsi:type="dcterms:W3CDTF">2010-02-08T16:01:33Z</dcterms:created>
  <dcterms:modified xsi:type="dcterms:W3CDTF">2010-02-08T17:35:03Z</dcterms:modified>
</cp:coreProperties>
</file>